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8"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90" r:id="rId25"/>
    <p:sldId id="280" r:id="rId26"/>
    <p:sldId id="281" r:id="rId27"/>
    <p:sldId id="291" r:id="rId28"/>
    <p:sldId id="282" r:id="rId29"/>
    <p:sldId id="283" r:id="rId30"/>
    <p:sldId id="284" r:id="rId31"/>
    <p:sldId id="292" r:id="rId32"/>
    <p:sldId id="293" r:id="rId33"/>
    <p:sldId id="294" r:id="rId34"/>
    <p:sldId id="295" r:id="rId35"/>
    <p:sldId id="296" r:id="rId36"/>
    <p:sldId id="297" r:id="rId37"/>
    <p:sldId id="298" r:id="rId38"/>
    <p:sldId id="299" r:id="rId39"/>
    <p:sldId id="300" r:id="rId40"/>
    <p:sldId id="279"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5C5C5"/>
    <a:srgbClr val="6BAC1C"/>
    <a:srgbClr val="AFE76B"/>
    <a:srgbClr val="D4F2B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4660"/>
  </p:normalViewPr>
  <p:slideViewPr>
    <p:cSldViewPr snapToGrid="0">
      <p:cViewPr>
        <p:scale>
          <a:sx n="66" d="100"/>
          <a:sy n="66" d="100"/>
        </p:scale>
        <p:origin x="-900" y="-54"/>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36.jpeg>
</file>

<file path=ppt/media/image37.jpeg>
</file>

<file path=ppt/media/image38.jpeg>
</file>

<file path=ppt/media/image39.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3334449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1784682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42193606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1037962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253874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6488217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2527042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15207387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2582496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3613910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B7A7AF-2C5C-4E2D-A340-7852C32F7050}" type="datetimeFigureOut">
              <a:rPr lang="en-IN" smtClean="0"/>
              <a:pPr/>
              <a:t>20-04-2019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1093666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B7A7AF-2C5C-4E2D-A340-7852C32F7050}" type="datetimeFigureOut">
              <a:rPr lang="en-IN" smtClean="0"/>
              <a:pPr/>
              <a:t>20-04-2019</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C31313-5889-45C3-AD43-35504C194EFD}" type="slidenum">
              <a:rPr lang="en-IN" smtClean="0"/>
              <a:pPr/>
              <a:t>‹#›</a:t>
            </a:fld>
            <a:endParaRPr lang="en-IN"/>
          </a:p>
        </p:txBody>
      </p:sp>
    </p:spTree>
    <p:extLst>
      <p:ext uri="{BB962C8B-B14F-4D97-AF65-F5344CB8AC3E}">
        <p14:creationId xmlns:p14="http://schemas.microsoft.com/office/powerpoint/2010/main" xmlns="" val="25899993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0" y="0"/>
            <a:ext cx="12192001" cy="6858000"/>
            <a:chOff x="0" y="0"/>
            <a:chExt cx="12192001" cy="6858000"/>
          </a:xfrm>
        </p:grpSpPr>
        <p:grpSp>
          <p:nvGrpSpPr>
            <p:cNvPr id="13" name="Group 12"/>
            <p:cNvGrpSpPr/>
            <p:nvPr/>
          </p:nvGrpSpPr>
          <p:grpSpPr>
            <a:xfrm>
              <a:off x="0" y="0"/>
              <a:ext cx="12192001" cy="6858000"/>
              <a:chOff x="0" y="0"/>
              <a:chExt cx="12192001" cy="6858000"/>
            </a:xfrm>
          </p:grpSpPr>
          <p:pic>
            <p:nvPicPr>
              <p:cNvPr id="15367" name="Picture 7" descr="E:\Picture2 - Copy.png"/>
              <p:cNvPicPr>
                <a:picLocks noChangeAspect="1" noChangeArrowheads="1"/>
              </p:cNvPicPr>
              <p:nvPr/>
            </p:nvPicPr>
            <p:blipFill>
              <a:blip r:embed="rId2"/>
              <a:srcRect/>
              <a:stretch>
                <a:fillRect/>
              </a:stretch>
            </p:blipFill>
            <p:spPr bwMode="auto">
              <a:xfrm>
                <a:off x="8504997" y="4317167"/>
                <a:ext cx="3687004" cy="2540833"/>
              </a:xfrm>
              <a:prstGeom prst="rect">
                <a:avLst/>
              </a:prstGeom>
              <a:noFill/>
            </p:spPr>
          </p:pic>
          <p:grpSp>
            <p:nvGrpSpPr>
              <p:cNvPr id="8" name="Group 7"/>
              <p:cNvGrpSpPr/>
              <p:nvPr/>
            </p:nvGrpSpPr>
            <p:grpSpPr>
              <a:xfrm>
                <a:off x="0" y="0"/>
                <a:ext cx="12192000" cy="4092315"/>
                <a:chOff x="0" y="0"/>
                <a:chExt cx="12192000" cy="4092315"/>
              </a:xfrm>
            </p:grpSpPr>
            <p:pic>
              <p:nvPicPr>
                <p:cNvPr id="15363" name="Picture 3" descr="E:\Picture1.png"/>
                <p:cNvPicPr>
                  <a:picLocks noChangeAspect="1" noChangeArrowheads="1"/>
                </p:cNvPicPr>
                <p:nvPr/>
              </p:nvPicPr>
              <p:blipFill>
                <a:blip r:embed="rId3"/>
                <a:srcRect/>
                <a:stretch>
                  <a:fillRect/>
                </a:stretch>
              </p:blipFill>
              <p:spPr bwMode="auto">
                <a:xfrm>
                  <a:off x="0" y="0"/>
                  <a:ext cx="12192000" cy="4092315"/>
                </a:xfrm>
                <a:prstGeom prst="rect">
                  <a:avLst/>
                </a:prstGeom>
                <a:noFill/>
              </p:spPr>
            </p:pic>
            <p:pic>
              <p:nvPicPr>
                <p:cNvPr id="15364" name="Picture 4" descr="C:\Users\HP\Desktop\logo.png"/>
                <p:cNvPicPr>
                  <a:picLocks noChangeAspect="1" noChangeArrowheads="1"/>
                </p:cNvPicPr>
                <p:nvPr/>
              </p:nvPicPr>
              <p:blipFill>
                <a:blip r:embed="rId4" cstate="print"/>
                <a:srcRect/>
                <a:stretch>
                  <a:fillRect/>
                </a:stretch>
              </p:blipFill>
              <p:spPr bwMode="auto">
                <a:xfrm>
                  <a:off x="1390546" y="352800"/>
                  <a:ext cx="2596838" cy="1368726"/>
                </a:xfrm>
                <a:prstGeom prst="rect">
                  <a:avLst/>
                </a:prstGeom>
                <a:noFill/>
              </p:spPr>
            </p:pic>
          </p:grpSp>
        </p:grpSp>
        <p:pic>
          <p:nvPicPr>
            <p:cNvPr id="15368" name="Picture 8" descr="E:\Picture2 - Copy (2).png"/>
            <p:cNvPicPr>
              <a:picLocks noChangeAspect="1" noChangeArrowheads="1"/>
            </p:cNvPicPr>
            <p:nvPr/>
          </p:nvPicPr>
          <p:blipFill>
            <a:blip r:embed="rId5"/>
            <a:srcRect/>
            <a:stretch>
              <a:fillRect/>
            </a:stretch>
          </p:blipFill>
          <p:spPr bwMode="auto">
            <a:xfrm>
              <a:off x="0" y="4631961"/>
              <a:ext cx="7375161" cy="2226039"/>
            </a:xfrm>
            <a:prstGeom prst="rect">
              <a:avLst/>
            </a:prstGeom>
            <a:noFill/>
          </p:spPr>
        </p:pic>
      </p:grpSp>
      <p:sp>
        <p:nvSpPr>
          <p:cNvPr id="2" name="Title 1"/>
          <p:cNvSpPr>
            <a:spLocks noGrp="1"/>
          </p:cNvSpPr>
          <p:nvPr>
            <p:ph type="ctrTitle"/>
          </p:nvPr>
        </p:nvSpPr>
        <p:spPr>
          <a:xfrm>
            <a:off x="2188564" y="2338465"/>
            <a:ext cx="7629993" cy="1723870"/>
          </a:xfrm>
        </p:spPr>
        <p:txBody>
          <a:bodyPr>
            <a:normAutofit fontScale="90000"/>
          </a:bodyPr>
          <a:lstStyle/>
          <a:p>
            <a:r>
              <a:rPr lang="en-IN" dirty="0" smtClean="0">
                <a:solidFill>
                  <a:srgbClr val="6BAC1C"/>
                </a:solidFill>
                <a:latin typeface="Adobe Gothic Std B" pitchFamily="34" charset="-128"/>
                <a:ea typeface="Adobe Gothic Std B" pitchFamily="34" charset="-128"/>
              </a:rPr>
              <a:t>School </a:t>
            </a:r>
            <a:br>
              <a:rPr lang="en-IN" dirty="0" smtClean="0">
                <a:solidFill>
                  <a:srgbClr val="6BAC1C"/>
                </a:solidFill>
                <a:latin typeface="Adobe Gothic Std B" pitchFamily="34" charset="-128"/>
                <a:ea typeface="Adobe Gothic Std B" pitchFamily="34" charset="-128"/>
              </a:rPr>
            </a:br>
            <a:r>
              <a:rPr lang="en-IN" dirty="0" smtClean="0">
                <a:solidFill>
                  <a:srgbClr val="6BAC1C"/>
                </a:solidFill>
                <a:latin typeface="Adobe Gothic Std B" pitchFamily="34" charset="-128"/>
                <a:ea typeface="Adobe Gothic Std B" pitchFamily="34" charset="-128"/>
              </a:rPr>
              <a:t>Management Software</a:t>
            </a:r>
            <a:endParaRPr lang="en-US" dirty="0">
              <a:solidFill>
                <a:srgbClr val="6BAC1C"/>
              </a:solidFill>
              <a:latin typeface="Adobe Gothic Std B" pitchFamily="34" charset="-128"/>
              <a:ea typeface="Adobe Gothic Std B" pitchFamily="34"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a:xfrm>
            <a:off x="7570033" y="224854"/>
            <a:ext cx="2803162" cy="509666"/>
          </a:xfrm>
        </p:spPr>
        <p:txBody>
          <a:bodyPr>
            <a:normAutofit fontScale="90000"/>
          </a:bodyPr>
          <a:lstStyle/>
          <a:p>
            <a:r>
              <a:rPr lang="en-IN" sz="3600" dirty="0" smtClean="0"/>
              <a:t>Examination</a:t>
            </a:r>
            <a:endParaRPr lang="en-US" sz="3600" dirty="0"/>
          </a:p>
        </p:txBody>
      </p:sp>
      <p:sp>
        <p:nvSpPr>
          <p:cNvPr id="9" name="Subtitle 8"/>
          <p:cNvSpPr>
            <a:spLocks noGrp="1"/>
          </p:cNvSpPr>
          <p:nvPr>
            <p:ph type="subTitle" idx="1"/>
          </p:nvPr>
        </p:nvSpPr>
        <p:spPr>
          <a:xfrm>
            <a:off x="5471410" y="978756"/>
            <a:ext cx="6720590" cy="5879243"/>
          </a:xfrm>
        </p:spPr>
        <p:txBody>
          <a:bodyPr/>
          <a:lstStyle/>
          <a:p>
            <a:endParaRPr lang="en-US" dirty="0"/>
          </a:p>
        </p:txBody>
      </p:sp>
      <p:pic>
        <p:nvPicPr>
          <p:cNvPr id="7" name="Picture 2" descr="E:\iSchool\Admin Screen\Super Admin Screen 9.jpg"/>
          <p:cNvPicPr>
            <a:picLocks noChangeAspect="1" noChangeArrowheads="1"/>
          </p:cNvPicPr>
          <p:nvPr/>
        </p:nvPicPr>
        <p:blipFill>
          <a:blip r:embed="rId2"/>
          <a:srcRect/>
          <a:stretch>
            <a:fillRect/>
          </a:stretch>
        </p:blipFill>
        <p:spPr bwMode="auto">
          <a:xfrm>
            <a:off x="0" y="0"/>
            <a:ext cx="5171607" cy="6680534"/>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ctrTitle"/>
          </p:nvPr>
        </p:nvSpPr>
        <p:spPr>
          <a:xfrm>
            <a:off x="7734924" y="209862"/>
            <a:ext cx="2608290" cy="494675"/>
          </a:xfrm>
        </p:spPr>
        <p:txBody>
          <a:bodyPr>
            <a:normAutofit fontScale="90000"/>
          </a:bodyPr>
          <a:lstStyle/>
          <a:p>
            <a:r>
              <a:rPr lang="en-IN" sz="3600" dirty="0" smtClean="0"/>
              <a:t>Academics</a:t>
            </a:r>
            <a:endParaRPr lang="en-US" sz="3600" dirty="0"/>
          </a:p>
        </p:txBody>
      </p:sp>
      <p:sp>
        <p:nvSpPr>
          <p:cNvPr id="10" name="Subtitle 9"/>
          <p:cNvSpPr>
            <a:spLocks noGrp="1"/>
          </p:cNvSpPr>
          <p:nvPr>
            <p:ph type="subTitle" idx="1"/>
          </p:nvPr>
        </p:nvSpPr>
        <p:spPr>
          <a:xfrm>
            <a:off x="5441430" y="1218601"/>
            <a:ext cx="6750570" cy="5437031"/>
          </a:xfrm>
        </p:spPr>
        <p:txBody>
          <a:bodyPr/>
          <a:lstStyle/>
          <a:p>
            <a:endParaRPr lang="en-US" dirty="0"/>
          </a:p>
        </p:txBody>
      </p:sp>
      <p:pic>
        <p:nvPicPr>
          <p:cNvPr id="8" name="Picture 7" descr="E:\iSchool\Admin Screen\Super Admin Screen 10.jpg"/>
          <p:cNvPicPr>
            <a:picLocks noChangeAspect="1" noChangeArrowheads="1"/>
          </p:cNvPicPr>
          <p:nvPr/>
        </p:nvPicPr>
        <p:blipFill>
          <a:blip r:embed="rId2"/>
          <a:srcRect/>
          <a:stretch>
            <a:fillRect/>
          </a:stretch>
        </p:blipFill>
        <p:spPr bwMode="auto">
          <a:xfrm>
            <a:off x="-1" y="0"/>
            <a:ext cx="5336499" cy="6645952"/>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7300208" y="269823"/>
            <a:ext cx="3312827" cy="584616"/>
          </a:xfrm>
        </p:spPr>
        <p:txBody>
          <a:bodyPr>
            <a:normAutofit fontScale="90000"/>
          </a:bodyPr>
          <a:lstStyle/>
          <a:p>
            <a:r>
              <a:rPr lang="en-IN" sz="3600" dirty="0" smtClean="0"/>
              <a:t>Human Resource</a:t>
            </a:r>
            <a:endParaRPr lang="en-US" sz="3600" dirty="0"/>
          </a:p>
        </p:txBody>
      </p:sp>
      <p:sp>
        <p:nvSpPr>
          <p:cNvPr id="7" name="Subtitle 6"/>
          <p:cNvSpPr>
            <a:spLocks noGrp="1"/>
          </p:cNvSpPr>
          <p:nvPr>
            <p:ph type="subTitle" idx="1"/>
          </p:nvPr>
        </p:nvSpPr>
        <p:spPr>
          <a:xfrm>
            <a:off x="5546360" y="1188621"/>
            <a:ext cx="6645639" cy="5452021"/>
          </a:xfrm>
        </p:spPr>
        <p:txBody>
          <a:bodyPr/>
          <a:lstStyle/>
          <a:p>
            <a:endParaRPr lang="en-US" dirty="0"/>
          </a:p>
        </p:txBody>
      </p:sp>
      <p:pic>
        <p:nvPicPr>
          <p:cNvPr id="5" name="Picture 4" descr="E:\iSchool\Admin Screen\Super Admin Screen 11.jpg"/>
          <p:cNvPicPr>
            <a:picLocks noChangeAspect="1" noChangeArrowheads="1"/>
          </p:cNvPicPr>
          <p:nvPr/>
        </p:nvPicPr>
        <p:blipFill>
          <a:blip r:embed="rId2"/>
          <a:srcRect/>
          <a:stretch>
            <a:fillRect/>
          </a:stretch>
        </p:blipFill>
        <p:spPr bwMode="auto">
          <a:xfrm>
            <a:off x="0" y="-1"/>
            <a:ext cx="5186597" cy="6635931"/>
          </a:xfrm>
          <a:prstGeom prst="rect">
            <a:avLst/>
          </a:prstGeom>
          <a:noFill/>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7315199" y="314793"/>
            <a:ext cx="3192906" cy="524656"/>
          </a:xfrm>
        </p:spPr>
        <p:txBody>
          <a:bodyPr>
            <a:normAutofit fontScale="90000"/>
          </a:bodyPr>
          <a:lstStyle/>
          <a:p>
            <a:r>
              <a:rPr lang="en-IN" sz="3600" dirty="0" smtClean="0"/>
              <a:t>Communicate</a:t>
            </a:r>
            <a:endParaRPr lang="en-US" sz="3600" dirty="0"/>
          </a:p>
        </p:txBody>
      </p:sp>
      <p:sp>
        <p:nvSpPr>
          <p:cNvPr id="7" name="Subtitle 6"/>
          <p:cNvSpPr>
            <a:spLocks noGrp="1"/>
          </p:cNvSpPr>
          <p:nvPr>
            <p:ph type="subTitle" idx="1"/>
          </p:nvPr>
        </p:nvSpPr>
        <p:spPr>
          <a:xfrm>
            <a:off x="5396458" y="1248581"/>
            <a:ext cx="6795541" cy="5407051"/>
          </a:xfrm>
        </p:spPr>
        <p:txBody>
          <a:bodyPr/>
          <a:lstStyle/>
          <a:p>
            <a:endParaRPr lang="en-US"/>
          </a:p>
        </p:txBody>
      </p:sp>
      <p:pic>
        <p:nvPicPr>
          <p:cNvPr id="5" name="Picture 5" descr="E:\iSchool\Admin Screen\Super Admin Screen 12.jpg"/>
          <p:cNvPicPr>
            <a:picLocks noChangeAspect="1" noChangeArrowheads="1"/>
          </p:cNvPicPr>
          <p:nvPr/>
        </p:nvPicPr>
        <p:blipFill>
          <a:blip r:embed="rId2"/>
          <a:srcRect/>
          <a:stretch>
            <a:fillRect/>
          </a:stretch>
        </p:blipFill>
        <p:spPr bwMode="auto">
          <a:xfrm>
            <a:off x="0" y="0"/>
            <a:ext cx="5236983" cy="6858000"/>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7240249" y="239843"/>
            <a:ext cx="3132945" cy="524656"/>
          </a:xfrm>
        </p:spPr>
        <p:txBody>
          <a:bodyPr>
            <a:normAutofit fontScale="90000"/>
          </a:bodyPr>
          <a:lstStyle/>
          <a:p>
            <a:r>
              <a:rPr lang="en-IN" sz="3600" dirty="0" smtClean="0"/>
              <a:t>Download Centre</a:t>
            </a:r>
            <a:endParaRPr lang="en-US" sz="3600" dirty="0"/>
          </a:p>
        </p:txBody>
      </p:sp>
      <p:sp>
        <p:nvSpPr>
          <p:cNvPr id="7" name="Subtitle 6"/>
          <p:cNvSpPr>
            <a:spLocks noGrp="1"/>
          </p:cNvSpPr>
          <p:nvPr>
            <p:ph type="subTitle" idx="1"/>
          </p:nvPr>
        </p:nvSpPr>
        <p:spPr>
          <a:xfrm>
            <a:off x="5291528" y="1173631"/>
            <a:ext cx="6900472" cy="5317110"/>
          </a:xfrm>
        </p:spPr>
        <p:txBody>
          <a:bodyPr/>
          <a:lstStyle/>
          <a:p>
            <a:endParaRPr lang="en-US" dirty="0"/>
          </a:p>
        </p:txBody>
      </p:sp>
      <p:pic>
        <p:nvPicPr>
          <p:cNvPr id="5" name="Picture 2" descr="E:\iSchool\Admin Screen\Super Admin Screen 13.jpg"/>
          <p:cNvPicPr>
            <a:picLocks noChangeAspect="1" noChangeArrowheads="1"/>
          </p:cNvPicPr>
          <p:nvPr/>
        </p:nvPicPr>
        <p:blipFill>
          <a:blip r:embed="rId2"/>
          <a:srcRect/>
          <a:stretch>
            <a:fillRect/>
          </a:stretch>
        </p:blipFill>
        <p:spPr bwMode="auto">
          <a:xfrm>
            <a:off x="0" y="-1"/>
            <a:ext cx="5111646" cy="6731585"/>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endParaRPr lang="en-US"/>
          </a:p>
        </p:txBody>
      </p:sp>
      <p:sp>
        <p:nvSpPr>
          <p:cNvPr id="5" name="Subtitle 4"/>
          <p:cNvSpPr>
            <a:spLocks noGrp="1"/>
          </p:cNvSpPr>
          <p:nvPr>
            <p:ph type="subTitle" idx="1"/>
          </p:nvPr>
        </p:nvSpPr>
        <p:spPr/>
        <p:txBody>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8004747" y="297906"/>
            <a:ext cx="2203555" cy="556534"/>
          </a:xfrm>
        </p:spPr>
        <p:txBody>
          <a:bodyPr>
            <a:normAutofit fontScale="90000"/>
          </a:bodyPr>
          <a:lstStyle/>
          <a:p>
            <a:r>
              <a:rPr lang="en-IN" sz="3600" dirty="0" smtClean="0"/>
              <a:t>Library</a:t>
            </a:r>
            <a:endParaRPr lang="en-US" sz="3600" dirty="0"/>
          </a:p>
        </p:txBody>
      </p:sp>
      <p:sp>
        <p:nvSpPr>
          <p:cNvPr id="6" name="Subtitle 5"/>
          <p:cNvSpPr>
            <a:spLocks noGrp="1"/>
          </p:cNvSpPr>
          <p:nvPr>
            <p:ph type="subTitle" idx="1"/>
          </p:nvPr>
        </p:nvSpPr>
        <p:spPr>
          <a:xfrm>
            <a:off x="5726242" y="1218601"/>
            <a:ext cx="6465757" cy="5452021"/>
          </a:xfrm>
        </p:spPr>
        <p:txBody>
          <a:bodyPr/>
          <a:lstStyle/>
          <a:p>
            <a:endParaRPr lang="en-US"/>
          </a:p>
        </p:txBody>
      </p:sp>
      <p:pic>
        <p:nvPicPr>
          <p:cNvPr id="6146" name="Picture 2" descr="E:\iSchool\Admin Screen\Super Admin Screen 15.jpg"/>
          <p:cNvPicPr>
            <a:picLocks noChangeAspect="1" noChangeArrowheads="1"/>
          </p:cNvPicPr>
          <p:nvPr/>
        </p:nvPicPr>
        <p:blipFill>
          <a:blip r:embed="rId2"/>
          <a:srcRect/>
          <a:stretch>
            <a:fillRect/>
          </a:stretch>
        </p:blipFill>
        <p:spPr bwMode="auto">
          <a:xfrm>
            <a:off x="0" y="0"/>
            <a:ext cx="5321508" cy="6877527"/>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8164645" y="194872"/>
            <a:ext cx="2223540" cy="554636"/>
          </a:xfrm>
        </p:spPr>
        <p:txBody>
          <a:bodyPr>
            <a:normAutofit fontScale="90000"/>
          </a:bodyPr>
          <a:lstStyle/>
          <a:p>
            <a:r>
              <a:rPr lang="en-IN" sz="3600" dirty="0" smtClean="0"/>
              <a:t>Inventory</a:t>
            </a:r>
            <a:endParaRPr lang="en-US" sz="3600" dirty="0"/>
          </a:p>
        </p:txBody>
      </p:sp>
      <p:sp>
        <p:nvSpPr>
          <p:cNvPr id="6" name="Subtitle 5"/>
          <p:cNvSpPr>
            <a:spLocks noGrp="1"/>
          </p:cNvSpPr>
          <p:nvPr>
            <p:ph type="subTitle" idx="1"/>
          </p:nvPr>
        </p:nvSpPr>
        <p:spPr>
          <a:xfrm>
            <a:off x="6740577" y="1349115"/>
            <a:ext cx="4457075" cy="4868056"/>
          </a:xfrm>
        </p:spPr>
        <p:txBody>
          <a:bodyPr/>
          <a:lstStyle/>
          <a:p>
            <a:endParaRPr lang="en-US" dirty="0"/>
          </a:p>
        </p:txBody>
      </p:sp>
      <p:pic>
        <p:nvPicPr>
          <p:cNvPr id="7170" name="Picture 2" descr="E:\iSchool\Admin Screen\Super Admin Screen 16.jpg"/>
          <p:cNvPicPr>
            <a:picLocks noChangeAspect="1" noChangeArrowheads="1"/>
          </p:cNvPicPr>
          <p:nvPr/>
        </p:nvPicPr>
        <p:blipFill>
          <a:blip r:embed="rId2"/>
          <a:srcRect/>
          <a:stretch>
            <a:fillRect/>
          </a:stretch>
        </p:blipFill>
        <p:spPr bwMode="auto">
          <a:xfrm>
            <a:off x="0" y="0"/>
            <a:ext cx="5306518" cy="6858000"/>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7659973" y="254833"/>
            <a:ext cx="2743201" cy="539646"/>
          </a:xfrm>
        </p:spPr>
        <p:txBody>
          <a:bodyPr>
            <a:normAutofit fontScale="90000"/>
          </a:bodyPr>
          <a:lstStyle/>
          <a:p>
            <a:r>
              <a:rPr lang="en-IN" sz="3600" dirty="0" smtClean="0"/>
              <a:t>Transport</a:t>
            </a:r>
            <a:endParaRPr lang="en-US" sz="3600" dirty="0"/>
          </a:p>
        </p:txBody>
      </p:sp>
      <p:sp>
        <p:nvSpPr>
          <p:cNvPr id="6" name="Subtitle 5"/>
          <p:cNvSpPr>
            <a:spLocks noGrp="1"/>
          </p:cNvSpPr>
          <p:nvPr>
            <p:ph type="subTitle" idx="1"/>
          </p:nvPr>
        </p:nvSpPr>
        <p:spPr>
          <a:xfrm>
            <a:off x="5816184" y="1623337"/>
            <a:ext cx="5961088" cy="5032296"/>
          </a:xfrm>
        </p:spPr>
        <p:txBody>
          <a:bodyPr/>
          <a:lstStyle/>
          <a:p>
            <a:endParaRPr lang="en-US" dirty="0"/>
          </a:p>
        </p:txBody>
      </p:sp>
      <p:pic>
        <p:nvPicPr>
          <p:cNvPr id="8194" name="Picture 2" descr="E:\iSchool\Admin Screen\Super Admin Screen 17.jpg"/>
          <p:cNvPicPr>
            <a:picLocks noChangeAspect="1" noChangeArrowheads="1"/>
          </p:cNvPicPr>
          <p:nvPr/>
        </p:nvPicPr>
        <p:blipFill>
          <a:blip r:embed="rId2"/>
          <a:srcRect/>
          <a:stretch>
            <a:fillRect/>
          </a:stretch>
        </p:blipFill>
        <p:spPr bwMode="auto">
          <a:xfrm>
            <a:off x="0" y="0"/>
            <a:ext cx="5126636" cy="6784196"/>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7894815" y="284813"/>
            <a:ext cx="2118616" cy="584615"/>
          </a:xfrm>
        </p:spPr>
        <p:txBody>
          <a:bodyPr>
            <a:noAutofit/>
          </a:bodyPr>
          <a:lstStyle/>
          <a:p>
            <a:r>
              <a:rPr lang="en-IN" sz="3600" dirty="0" smtClean="0"/>
              <a:t>Hostel</a:t>
            </a:r>
            <a:endParaRPr lang="en-US" sz="3600" dirty="0"/>
          </a:p>
        </p:txBody>
      </p:sp>
      <p:sp>
        <p:nvSpPr>
          <p:cNvPr id="6" name="Subtitle 5"/>
          <p:cNvSpPr>
            <a:spLocks noGrp="1"/>
          </p:cNvSpPr>
          <p:nvPr>
            <p:ph type="subTitle" idx="1"/>
          </p:nvPr>
        </p:nvSpPr>
        <p:spPr>
          <a:xfrm>
            <a:off x="5756222" y="1263572"/>
            <a:ext cx="6210925" cy="5317109"/>
          </a:xfrm>
        </p:spPr>
        <p:txBody>
          <a:bodyPr/>
          <a:lstStyle/>
          <a:p>
            <a:endParaRPr lang="en-US" dirty="0"/>
          </a:p>
        </p:txBody>
      </p:sp>
      <p:pic>
        <p:nvPicPr>
          <p:cNvPr id="9218" name="Picture 2" descr="E:\iSchool\Admin Screen\Super Admin Screen 18.jpg"/>
          <p:cNvPicPr>
            <a:picLocks noChangeAspect="1" noChangeArrowheads="1"/>
          </p:cNvPicPr>
          <p:nvPr/>
        </p:nvPicPr>
        <p:blipFill>
          <a:blip r:embed="rId2"/>
          <a:srcRect/>
          <a:stretch>
            <a:fillRect/>
          </a:stretch>
        </p:blipFill>
        <p:spPr bwMode="auto">
          <a:xfrm>
            <a:off x="-1" y="-1"/>
            <a:ext cx="5306519" cy="6865408"/>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4F2B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IN"/>
          </a:p>
        </p:txBody>
      </p:sp>
      <p:sp>
        <p:nvSpPr>
          <p:cNvPr id="3" name="Subtitle 2"/>
          <p:cNvSpPr>
            <a:spLocks noGrp="1"/>
          </p:cNvSpPr>
          <p:nvPr>
            <p:ph type="subTitle" idx="1"/>
          </p:nvPr>
        </p:nvSpPr>
        <p:spPr/>
        <p:txBody>
          <a:bodyPr/>
          <a:lstStyle/>
          <a:p>
            <a:endParaRPr lang="en-IN"/>
          </a:p>
        </p:txBody>
      </p:sp>
      <p:pic>
        <p:nvPicPr>
          <p:cNvPr id="4" name="Picture 3"/>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18659" y="277087"/>
            <a:ext cx="11466941" cy="6359236"/>
          </a:xfrm>
          <a:prstGeom prst="rect">
            <a:avLst/>
          </a:prstGeom>
        </p:spPr>
      </p:pic>
    </p:spTree>
    <p:extLst>
      <p:ext uri="{BB962C8B-B14F-4D97-AF65-F5344CB8AC3E}">
        <p14:creationId xmlns:p14="http://schemas.microsoft.com/office/powerpoint/2010/main" xmlns="" val="35650970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7300209" y="269823"/>
            <a:ext cx="3957404" cy="479685"/>
          </a:xfrm>
        </p:spPr>
        <p:txBody>
          <a:bodyPr>
            <a:normAutofit fontScale="90000"/>
          </a:bodyPr>
          <a:lstStyle/>
          <a:p>
            <a:r>
              <a:rPr lang="en-IN" sz="3600" dirty="0" smtClean="0"/>
              <a:t>Certificate</a:t>
            </a:r>
            <a:endParaRPr lang="en-US" sz="3600" dirty="0"/>
          </a:p>
        </p:txBody>
      </p:sp>
      <p:sp>
        <p:nvSpPr>
          <p:cNvPr id="6" name="Subtitle 5"/>
          <p:cNvSpPr>
            <a:spLocks noGrp="1"/>
          </p:cNvSpPr>
          <p:nvPr>
            <p:ph type="subTitle" idx="1"/>
          </p:nvPr>
        </p:nvSpPr>
        <p:spPr>
          <a:xfrm>
            <a:off x="6355830" y="1334125"/>
            <a:ext cx="5031698" cy="5062928"/>
          </a:xfrm>
        </p:spPr>
        <p:txBody>
          <a:bodyPr/>
          <a:lstStyle/>
          <a:p>
            <a:endParaRPr lang="en-US" dirty="0"/>
          </a:p>
        </p:txBody>
      </p:sp>
      <p:pic>
        <p:nvPicPr>
          <p:cNvPr id="10242" name="Picture 2" descr="E:\iSchool\Admin Screen\Super Admin Screen 19.jpg"/>
          <p:cNvPicPr>
            <a:picLocks noChangeAspect="1" noChangeArrowheads="1"/>
          </p:cNvPicPr>
          <p:nvPr/>
        </p:nvPicPr>
        <p:blipFill>
          <a:blip r:embed="rId2"/>
          <a:srcRect/>
          <a:stretch>
            <a:fillRect/>
          </a:stretch>
        </p:blipFill>
        <p:spPr bwMode="auto">
          <a:xfrm>
            <a:off x="0" y="0"/>
            <a:ext cx="5216577" cy="6829660"/>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7525062" y="297904"/>
            <a:ext cx="3162924" cy="541545"/>
          </a:xfrm>
        </p:spPr>
        <p:txBody>
          <a:bodyPr>
            <a:normAutofit fontScale="90000"/>
          </a:bodyPr>
          <a:lstStyle/>
          <a:p>
            <a:r>
              <a:rPr lang="en-IN" sz="3600" dirty="0" smtClean="0"/>
              <a:t>Front CMS</a:t>
            </a:r>
            <a:endParaRPr lang="en-US" sz="3600" dirty="0"/>
          </a:p>
        </p:txBody>
      </p:sp>
      <p:sp>
        <p:nvSpPr>
          <p:cNvPr id="6" name="Subtitle 5"/>
          <p:cNvSpPr>
            <a:spLocks noGrp="1"/>
          </p:cNvSpPr>
          <p:nvPr>
            <p:ph type="subTitle" idx="1"/>
          </p:nvPr>
        </p:nvSpPr>
        <p:spPr>
          <a:xfrm>
            <a:off x="5771212" y="1398484"/>
            <a:ext cx="6170951" cy="5182198"/>
          </a:xfrm>
        </p:spPr>
        <p:txBody>
          <a:bodyPr/>
          <a:lstStyle/>
          <a:p>
            <a:endParaRPr lang="en-US" dirty="0"/>
          </a:p>
        </p:txBody>
      </p:sp>
      <p:pic>
        <p:nvPicPr>
          <p:cNvPr id="11266" name="Picture 2" descr="E:\iSchool\Admin Screen\Super Admin Screen 20.jpg"/>
          <p:cNvPicPr>
            <a:picLocks noChangeAspect="1" noChangeArrowheads="1"/>
          </p:cNvPicPr>
          <p:nvPr/>
        </p:nvPicPr>
        <p:blipFill>
          <a:blip r:embed="rId2"/>
          <a:srcRect/>
          <a:stretch>
            <a:fillRect/>
          </a:stretch>
        </p:blipFill>
        <p:spPr bwMode="auto">
          <a:xfrm>
            <a:off x="0" y="0"/>
            <a:ext cx="5332941" cy="6858000"/>
          </a:xfrm>
          <a:prstGeom prst="rect">
            <a:avLst/>
          </a:prstGeom>
          <a:noFill/>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925454" y="194872"/>
            <a:ext cx="4017365" cy="434714"/>
          </a:xfrm>
        </p:spPr>
        <p:txBody>
          <a:bodyPr>
            <a:noAutofit/>
          </a:bodyPr>
          <a:lstStyle/>
          <a:p>
            <a:r>
              <a:rPr lang="en-IN" sz="3600" dirty="0" smtClean="0"/>
              <a:t>Reports</a:t>
            </a:r>
            <a:endParaRPr lang="en-US" sz="3600" dirty="0"/>
          </a:p>
        </p:txBody>
      </p:sp>
      <p:sp>
        <p:nvSpPr>
          <p:cNvPr id="6" name="Subtitle 5"/>
          <p:cNvSpPr>
            <a:spLocks noGrp="1"/>
          </p:cNvSpPr>
          <p:nvPr>
            <p:ph type="subTitle" idx="1"/>
          </p:nvPr>
        </p:nvSpPr>
        <p:spPr>
          <a:xfrm>
            <a:off x="5936104" y="1698288"/>
            <a:ext cx="5946099" cy="4882394"/>
          </a:xfrm>
        </p:spPr>
        <p:txBody>
          <a:bodyPr/>
          <a:lstStyle/>
          <a:p>
            <a:endParaRPr lang="en-US" dirty="0"/>
          </a:p>
        </p:txBody>
      </p:sp>
      <p:pic>
        <p:nvPicPr>
          <p:cNvPr id="12290" name="Picture 2" descr="E:\iSchool\Admin Screen\Super Admin Screen 21.jpg"/>
          <p:cNvPicPr>
            <a:picLocks noChangeAspect="1" noChangeArrowheads="1"/>
          </p:cNvPicPr>
          <p:nvPr/>
        </p:nvPicPr>
        <p:blipFill>
          <a:blip r:embed="rId2"/>
          <a:srcRect/>
          <a:stretch>
            <a:fillRect/>
          </a:stretch>
        </p:blipFill>
        <p:spPr bwMode="auto">
          <a:xfrm>
            <a:off x="0" y="0"/>
            <a:ext cx="5276538" cy="6777847"/>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985417" y="207964"/>
            <a:ext cx="4197246" cy="721426"/>
          </a:xfrm>
        </p:spPr>
        <p:txBody>
          <a:bodyPr>
            <a:normAutofit/>
          </a:bodyPr>
          <a:lstStyle/>
          <a:p>
            <a:r>
              <a:rPr lang="en-IN" sz="3600" dirty="0" smtClean="0"/>
              <a:t>System Settings</a:t>
            </a:r>
            <a:endParaRPr lang="en-US" sz="3600" dirty="0"/>
          </a:p>
        </p:txBody>
      </p:sp>
      <p:sp>
        <p:nvSpPr>
          <p:cNvPr id="6" name="Subtitle 5"/>
          <p:cNvSpPr>
            <a:spLocks noGrp="1"/>
          </p:cNvSpPr>
          <p:nvPr>
            <p:ph type="subTitle" idx="1"/>
          </p:nvPr>
        </p:nvSpPr>
        <p:spPr>
          <a:xfrm>
            <a:off x="5741232" y="1199213"/>
            <a:ext cx="6200931" cy="5291528"/>
          </a:xfrm>
        </p:spPr>
        <p:txBody>
          <a:bodyPr/>
          <a:lstStyle/>
          <a:p>
            <a:endParaRPr lang="en-US" dirty="0"/>
          </a:p>
        </p:txBody>
      </p:sp>
      <p:pic>
        <p:nvPicPr>
          <p:cNvPr id="13314" name="Picture 2" descr="E:\iSchool\Admin Screen\Super Admin Screen 22.jpg"/>
          <p:cNvPicPr>
            <a:picLocks noChangeAspect="1" noChangeArrowheads="1"/>
          </p:cNvPicPr>
          <p:nvPr/>
        </p:nvPicPr>
        <p:blipFill>
          <a:blip r:embed="rId2"/>
          <a:srcRect/>
          <a:stretch>
            <a:fillRect/>
          </a:stretch>
        </p:blipFill>
        <p:spPr bwMode="auto">
          <a:xfrm>
            <a:off x="14521" y="14514"/>
            <a:ext cx="4953565" cy="6843486"/>
          </a:xfrm>
          <a:prstGeom prst="rect">
            <a:avLst/>
          </a:prstGeom>
          <a:noFill/>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3367" y="209862"/>
            <a:ext cx="5532619" cy="974361"/>
          </a:xfrm>
        </p:spPr>
        <p:txBody>
          <a:bodyPr>
            <a:normAutofit/>
          </a:bodyPr>
          <a:lstStyle/>
          <a:p>
            <a:r>
              <a:rPr lang="en-IN" sz="3600" dirty="0" smtClean="0"/>
              <a:t>Student Department</a:t>
            </a:r>
            <a:endParaRPr lang="en-US" sz="3600" dirty="0"/>
          </a:p>
        </p:txBody>
      </p:sp>
      <p:sp>
        <p:nvSpPr>
          <p:cNvPr id="5" name="Title 1"/>
          <p:cNvSpPr txBox="1">
            <a:spLocks/>
          </p:cNvSpPr>
          <p:nvPr/>
        </p:nvSpPr>
        <p:spPr>
          <a:xfrm>
            <a:off x="630836" y="1546485"/>
            <a:ext cx="9172731" cy="4749384"/>
          </a:xfrm>
          <a:prstGeom prst="rect">
            <a:avLst/>
          </a:prstGeom>
        </p:spPr>
        <p:txBody>
          <a:bodyPr vert="horz" lIns="91440" tIns="45720" rIns="91440" bIns="45720" rtlCol="0" anchor="t">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3600" b="0" i="0" u="none" strike="noStrike" kern="1200" cap="none" spc="0" normalizeH="0" baseline="0" noProof="0" dirty="0" smtClean="0">
                <a:ln>
                  <a:noFill/>
                </a:ln>
                <a:solidFill>
                  <a:schemeClr val="tx1"/>
                </a:solidFill>
                <a:effectLst/>
                <a:uLnTx/>
                <a:uFillTx/>
                <a:latin typeface="+mj-lt"/>
                <a:ea typeface="+mj-ea"/>
                <a:cs typeface="+mj-cs"/>
              </a:rPr>
              <a:t>Student Department</a:t>
            </a: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E:\iSchool\New folder (2)\Student Information.jpg"/>
          <p:cNvPicPr>
            <a:picLocks noChangeAspect="1" noChangeArrowheads="1"/>
          </p:cNvPicPr>
          <p:nvPr/>
        </p:nvPicPr>
        <p:blipFill>
          <a:blip r:embed="rId2"/>
          <a:srcRect/>
          <a:stretch>
            <a:fillRect/>
          </a:stretch>
        </p:blipFill>
        <p:spPr bwMode="auto">
          <a:xfrm>
            <a:off x="87084" y="130626"/>
            <a:ext cx="11988800" cy="6560457"/>
          </a:xfrm>
          <a:prstGeom prst="rect">
            <a:avLst/>
          </a:prstGeom>
          <a:noFill/>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descr="E:\iSchool\New folder (2)\Class Timetable11.jpg"/>
          <p:cNvPicPr>
            <a:picLocks noChangeAspect="1" noChangeArrowheads="1"/>
          </p:cNvPicPr>
          <p:nvPr/>
        </p:nvPicPr>
        <p:blipFill>
          <a:blip r:embed="rId2"/>
          <a:srcRect/>
          <a:stretch>
            <a:fillRect/>
          </a:stretch>
        </p:blipFill>
        <p:spPr bwMode="auto">
          <a:xfrm>
            <a:off x="87084" y="87083"/>
            <a:ext cx="11988800" cy="6662057"/>
          </a:xfrm>
          <a:prstGeom prst="rect">
            <a:avLst/>
          </a:prstGeom>
          <a:noFill/>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E:\iSchool\New folder (2)\HOme work.jpg"/>
          <p:cNvPicPr>
            <a:picLocks noChangeAspect="1" noChangeArrowheads="1"/>
          </p:cNvPicPr>
          <p:nvPr/>
        </p:nvPicPr>
        <p:blipFill>
          <a:blip r:embed="rId2"/>
          <a:srcRect/>
          <a:stretch>
            <a:fillRect/>
          </a:stretch>
        </p:blipFill>
        <p:spPr bwMode="auto">
          <a:xfrm>
            <a:off x="104930" y="89939"/>
            <a:ext cx="11947161" cy="6670623"/>
          </a:xfrm>
          <a:prstGeom prst="rect">
            <a:avLst/>
          </a:prstGeom>
          <a:noFill/>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E:\iSchool\New folder (2)\Attendance1.jpg"/>
          <p:cNvPicPr>
            <a:picLocks noChangeAspect="1" noChangeArrowheads="1"/>
          </p:cNvPicPr>
          <p:nvPr/>
        </p:nvPicPr>
        <p:blipFill>
          <a:blip r:embed="rId2"/>
          <a:srcRect/>
          <a:stretch>
            <a:fillRect/>
          </a:stretch>
        </p:blipFill>
        <p:spPr bwMode="auto">
          <a:xfrm>
            <a:off x="87084" y="72570"/>
            <a:ext cx="11988800" cy="6676571"/>
          </a:xfrm>
          <a:prstGeom prst="rect">
            <a:avLst/>
          </a:prstGeom>
          <a:noFill/>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descr="E:\iSchool\New folder (2)\Notice Board.jpg"/>
          <p:cNvPicPr>
            <a:picLocks noChangeAspect="1" noChangeArrowheads="1"/>
          </p:cNvPicPr>
          <p:nvPr/>
        </p:nvPicPr>
        <p:blipFill>
          <a:blip r:embed="rId2"/>
          <a:srcRect/>
          <a:stretch>
            <a:fillRect/>
          </a:stretch>
        </p:blipFill>
        <p:spPr bwMode="auto">
          <a:xfrm>
            <a:off x="72570" y="101598"/>
            <a:ext cx="11988800" cy="6618514"/>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7430362" y="863957"/>
            <a:ext cx="2852891" cy="494675"/>
          </a:xfrm>
        </p:spPr>
        <p:txBody>
          <a:bodyPr>
            <a:noAutofit/>
          </a:bodyPr>
          <a:lstStyle/>
          <a:p>
            <a:r>
              <a:rPr lang="en-IN" sz="3600" dirty="0" smtClean="0"/>
              <a:t>Quick Links</a:t>
            </a:r>
            <a:endParaRPr lang="en-US" sz="3600" dirty="0"/>
          </a:p>
        </p:txBody>
      </p:sp>
      <p:sp>
        <p:nvSpPr>
          <p:cNvPr id="6" name="Subtitle 5"/>
          <p:cNvSpPr>
            <a:spLocks noGrp="1"/>
          </p:cNvSpPr>
          <p:nvPr>
            <p:ph type="subTitle" idx="1"/>
          </p:nvPr>
        </p:nvSpPr>
        <p:spPr>
          <a:xfrm>
            <a:off x="6821716" y="1901370"/>
            <a:ext cx="4630056" cy="4281715"/>
          </a:xfrm>
        </p:spPr>
        <p:txBody>
          <a:bodyPr>
            <a:normAutofit/>
          </a:bodyPr>
          <a:lstStyle/>
          <a:p>
            <a:pPr algn="l">
              <a:buFont typeface="Wingdings" pitchFamily="2" charset="2"/>
              <a:buChar char="Ø"/>
            </a:pPr>
            <a:r>
              <a:rPr lang="en-IN" sz="3200" dirty="0" smtClean="0"/>
              <a:t>Time Consuming.</a:t>
            </a:r>
          </a:p>
          <a:p>
            <a:pPr algn="l">
              <a:buFont typeface="Wingdings" pitchFamily="2" charset="2"/>
              <a:buChar char="Ø"/>
            </a:pPr>
            <a:r>
              <a:rPr lang="en-IN" sz="3200" dirty="0" smtClean="0"/>
              <a:t>Eye catching.</a:t>
            </a:r>
          </a:p>
          <a:p>
            <a:pPr algn="l">
              <a:buFont typeface="Wingdings" pitchFamily="2" charset="2"/>
              <a:buChar char="Ø"/>
            </a:pPr>
            <a:r>
              <a:rPr lang="en-US" sz="3200" dirty="0" smtClean="0"/>
              <a:t>Popular content</a:t>
            </a:r>
          </a:p>
          <a:p>
            <a:pPr algn="l">
              <a:buFont typeface="Wingdings" pitchFamily="2" charset="2"/>
              <a:buChar char="Ø"/>
            </a:pPr>
            <a:r>
              <a:rPr lang="en-US" sz="3200" dirty="0" smtClean="0"/>
              <a:t>Frequently accessed feature</a:t>
            </a:r>
            <a:endParaRPr lang="en-US" sz="3200" dirty="0"/>
          </a:p>
        </p:txBody>
      </p:sp>
      <p:pic>
        <p:nvPicPr>
          <p:cNvPr id="14338" name="Picture 2" descr="E:\iSchool\Admin Screen\Super Admin Screen 2.jpg"/>
          <p:cNvPicPr>
            <a:picLocks noChangeAspect="1" noChangeArrowheads="1"/>
          </p:cNvPicPr>
          <p:nvPr/>
        </p:nvPicPr>
        <p:blipFill>
          <a:blip r:embed="rId2"/>
          <a:srcRect/>
          <a:stretch>
            <a:fillRect/>
          </a:stretch>
        </p:blipFill>
        <p:spPr bwMode="auto">
          <a:xfrm>
            <a:off x="87083" y="0"/>
            <a:ext cx="5820230" cy="6857999"/>
          </a:xfrm>
          <a:prstGeom prst="rect">
            <a:avLst/>
          </a:prstGeom>
          <a:noFill/>
        </p:spPr>
      </p:pic>
    </p:spTree>
    <p:extLst>
      <p:ext uri="{BB962C8B-B14F-4D97-AF65-F5344CB8AC3E}">
        <p14:creationId xmlns:p14="http://schemas.microsoft.com/office/powerpoint/2010/main" xmlns="" val="4006176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Picture 3" descr="E:\iSchool\New folder (2)\Subjects.jpg"/>
          <p:cNvPicPr>
            <a:picLocks noChangeAspect="1" noChangeArrowheads="1"/>
          </p:cNvPicPr>
          <p:nvPr/>
        </p:nvPicPr>
        <p:blipFill>
          <a:blip r:embed="rId2"/>
          <a:srcRect/>
          <a:stretch>
            <a:fillRect/>
          </a:stretch>
        </p:blipFill>
        <p:spPr bwMode="auto">
          <a:xfrm>
            <a:off x="72570" y="116111"/>
            <a:ext cx="12017829" cy="6574971"/>
          </a:xfrm>
          <a:prstGeom prst="rect">
            <a:avLst/>
          </a:prstGeom>
          <a:noFill/>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1" name="Picture 3" descr="E:\iSchool\New folder (2)\Transport Routs.jpg"/>
          <p:cNvPicPr>
            <a:picLocks noChangeAspect="1" noChangeArrowheads="1"/>
          </p:cNvPicPr>
          <p:nvPr/>
        </p:nvPicPr>
        <p:blipFill>
          <a:blip r:embed="rId2"/>
          <a:srcRect/>
          <a:stretch>
            <a:fillRect/>
          </a:stretch>
        </p:blipFill>
        <p:spPr bwMode="auto">
          <a:xfrm>
            <a:off x="87084" y="87083"/>
            <a:ext cx="11974286" cy="6647543"/>
          </a:xfrm>
          <a:prstGeom prst="rect">
            <a:avLst/>
          </a:prstGeom>
          <a:noFill/>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5" name="Picture 3" descr="E:\iSchool\New folder (2)\Hostel Room.jpg"/>
          <p:cNvPicPr>
            <a:picLocks noChangeAspect="1" noChangeArrowheads="1"/>
          </p:cNvPicPr>
          <p:nvPr/>
        </p:nvPicPr>
        <p:blipFill>
          <a:blip r:embed="rId2"/>
          <a:srcRect/>
          <a:stretch>
            <a:fillRect/>
          </a:stretch>
        </p:blipFill>
        <p:spPr bwMode="auto">
          <a:xfrm>
            <a:off x="72569" y="101598"/>
            <a:ext cx="12017829" cy="6662057"/>
          </a:xfrm>
          <a:prstGeom prst="rect">
            <a:avLst/>
          </a:prstGeom>
          <a:noFill/>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83367" y="209862"/>
            <a:ext cx="5207833" cy="660995"/>
          </a:xfrm>
          <a:prstGeom prst="rect">
            <a:avLst/>
          </a:prstGeom>
        </p:spPr>
        <p:txBody>
          <a:bodyP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3600" b="0" i="0" u="none" strike="noStrike" kern="1200" cap="none" spc="0" normalizeH="0" baseline="0" noProof="0" dirty="0" smtClean="0">
                <a:ln>
                  <a:noFill/>
                </a:ln>
                <a:solidFill>
                  <a:schemeClr val="tx1"/>
                </a:solidFill>
                <a:effectLst/>
                <a:uLnTx/>
                <a:uFillTx/>
                <a:latin typeface="+mj-lt"/>
                <a:ea typeface="+mj-ea"/>
                <a:cs typeface="+mj-cs"/>
              </a:rPr>
              <a:t>Parents</a:t>
            </a:r>
            <a:r>
              <a:rPr kumimoji="0" lang="en-IN" sz="3600" b="0" i="0" u="none" strike="noStrike" kern="1200" cap="none" spc="0" normalizeH="0" noProof="0" dirty="0" smtClean="0">
                <a:ln>
                  <a:noFill/>
                </a:ln>
                <a:solidFill>
                  <a:schemeClr val="tx1"/>
                </a:solidFill>
                <a:effectLst/>
                <a:uLnTx/>
                <a:uFillTx/>
                <a:latin typeface="+mj-lt"/>
                <a:ea typeface="+mj-ea"/>
                <a:cs typeface="+mj-cs"/>
              </a:rPr>
              <a:t> D</a:t>
            </a:r>
            <a:r>
              <a:rPr kumimoji="0" lang="en-IN" sz="3600" b="0" i="0" u="none" strike="noStrike" kern="1200" cap="none" spc="0" normalizeH="0" baseline="0" noProof="0" dirty="0" smtClean="0">
                <a:ln>
                  <a:noFill/>
                </a:ln>
                <a:solidFill>
                  <a:schemeClr val="tx1"/>
                </a:solidFill>
                <a:effectLst/>
                <a:uLnTx/>
                <a:uFillTx/>
                <a:latin typeface="+mj-lt"/>
                <a:ea typeface="+mj-ea"/>
                <a:cs typeface="+mj-cs"/>
              </a:rPr>
              <a:t>epartment</a:t>
            </a:r>
            <a:endParaRPr kumimoji="0" lang="en-US" sz="36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9" name="Picture 3" descr="E:\iSchool\New folder (3)\Student full Information.jpg"/>
          <p:cNvPicPr>
            <a:picLocks noChangeAspect="1" noChangeArrowheads="1"/>
          </p:cNvPicPr>
          <p:nvPr/>
        </p:nvPicPr>
        <p:blipFill>
          <a:blip r:embed="rId2"/>
          <a:srcRect/>
          <a:stretch>
            <a:fillRect/>
          </a:stretch>
        </p:blipFill>
        <p:spPr bwMode="auto">
          <a:xfrm>
            <a:off x="72570" y="159654"/>
            <a:ext cx="11974286" cy="6574971"/>
          </a:xfrm>
          <a:prstGeom prst="rect">
            <a:avLst/>
          </a:prstGeom>
          <a:noFill/>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3" name="Picture 3" descr="E:\iSchool\New folder (3)\Homework.jpg"/>
          <p:cNvPicPr>
            <a:picLocks noChangeAspect="1" noChangeArrowheads="1"/>
          </p:cNvPicPr>
          <p:nvPr/>
        </p:nvPicPr>
        <p:blipFill>
          <a:blip r:embed="rId2"/>
          <a:srcRect/>
          <a:stretch>
            <a:fillRect/>
          </a:stretch>
        </p:blipFill>
        <p:spPr bwMode="auto">
          <a:xfrm>
            <a:off x="174168" y="116112"/>
            <a:ext cx="11872686" cy="6662057"/>
          </a:xfrm>
          <a:prstGeom prst="rect">
            <a:avLst/>
          </a:prstGeom>
          <a:noFill/>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E:\iSchool\New folder (3)\Exam.jpg"/>
          <p:cNvPicPr>
            <a:picLocks noChangeAspect="1" noChangeArrowheads="1"/>
          </p:cNvPicPr>
          <p:nvPr/>
        </p:nvPicPr>
        <p:blipFill>
          <a:blip r:embed="rId2"/>
          <a:srcRect/>
          <a:stretch>
            <a:fillRect/>
          </a:stretch>
        </p:blipFill>
        <p:spPr bwMode="auto">
          <a:xfrm>
            <a:off x="116111" y="116112"/>
            <a:ext cx="11930743" cy="6676571"/>
          </a:xfrm>
          <a:prstGeom prst="rect">
            <a:avLst/>
          </a:prstGeom>
          <a:noFill/>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E:\iSchool\New folder (3)\Library Books.jpg"/>
          <p:cNvPicPr>
            <a:picLocks noChangeAspect="1" noChangeArrowheads="1"/>
          </p:cNvPicPr>
          <p:nvPr/>
        </p:nvPicPr>
        <p:blipFill>
          <a:blip r:embed="rId2"/>
          <a:srcRect/>
          <a:stretch>
            <a:fillRect/>
          </a:stretch>
        </p:blipFill>
        <p:spPr bwMode="auto">
          <a:xfrm>
            <a:off x="87084" y="116112"/>
            <a:ext cx="11974286" cy="6604000"/>
          </a:xfrm>
          <a:prstGeom prst="rect">
            <a:avLst/>
          </a:prstGeom>
          <a:noFill/>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E:\iSchool\New folder (3)\Transport Routes.jpg"/>
          <p:cNvPicPr>
            <a:picLocks noChangeAspect="1" noChangeArrowheads="1"/>
          </p:cNvPicPr>
          <p:nvPr/>
        </p:nvPicPr>
        <p:blipFill>
          <a:blip r:embed="rId2"/>
          <a:srcRect/>
          <a:stretch>
            <a:fillRect/>
          </a:stretch>
        </p:blipFill>
        <p:spPr bwMode="auto">
          <a:xfrm>
            <a:off x="87084" y="116111"/>
            <a:ext cx="11974286" cy="6647543"/>
          </a:xfrm>
          <a:prstGeom prst="rect">
            <a:avLst/>
          </a:prstGeom>
          <a:noFill/>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iSchool\Admin Screen\Super Admin Screen 3.jpg"/>
          <p:cNvPicPr>
            <a:picLocks noChangeAspect="1" noChangeArrowheads="1"/>
          </p:cNvPicPr>
          <p:nvPr/>
        </p:nvPicPr>
        <p:blipFill>
          <a:blip r:embed="rId2"/>
          <a:srcRect/>
          <a:stretch>
            <a:fillRect/>
          </a:stretch>
        </p:blipFill>
        <p:spPr bwMode="auto">
          <a:xfrm>
            <a:off x="44970" y="0"/>
            <a:ext cx="4901784" cy="6669857"/>
          </a:xfrm>
          <a:prstGeom prst="rect">
            <a:avLst/>
          </a:prstGeom>
          <a:noFill/>
        </p:spPr>
      </p:pic>
      <p:sp>
        <p:nvSpPr>
          <p:cNvPr id="5" name="Title 4"/>
          <p:cNvSpPr>
            <a:spLocks noGrp="1"/>
          </p:cNvSpPr>
          <p:nvPr>
            <p:ph type="ctrTitle"/>
          </p:nvPr>
        </p:nvSpPr>
        <p:spPr>
          <a:xfrm>
            <a:off x="7299259" y="254833"/>
            <a:ext cx="3403719" cy="569626"/>
          </a:xfrm>
        </p:spPr>
        <p:txBody>
          <a:bodyPr>
            <a:noAutofit/>
          </a:bodyPr>
          <a:lstStyle/>
          <a:p>
            <a:r>
              <a:rPr lang="en-IN" sz="3600" dirty="0" smtClean="0"/>
              <a:t>Front Office</a:t>
            </a:r>
            <a:endParaRPr lang="en-US" sz="3600" dirty="0"/>
          </a:p>
        </p:txBody>
      </p:sp>
      <p:sp>
        <p:nvSpPr>
          <p:cNvPr id="6" name="Subtitle 5"/>
          <p:cNvSpPr>
            <a:spLocks noGrp="1"/>
          </p:cNvSpPr>
          <p:nvPr>
            <p:ph type="subTitle" idx="1"/>
          </p:nvPr>
        </p:nvSpPr>
        <p:spPr>
          <a:xfrm>
            <a:off x="5704114" y="1074058"/>
            <a:ext cx="5617029" cy="5475514"/>
          </a:xfrm>
        </p:spPr>
        <p:txBody>
          <a:bodyPr/>
          <a:lstStyle/>
          <a:p>
            <a:pPr algn="l">
              <a:buFont typeface="Wingdings" pitchFamily="2" charset="2"/>
              <a:buChar char="Ø"/>
            </a:pPr>
            <a:endParaRPr lang="en-US" dirty="0"/>
          </a:p>
        </p:txBody>
      </p:sp>
    </p:spTree>
    <p:extLst>
      <p:ext uri="{BB962C8B-B14F-4D97-AF65-F5344CB8AC3E}">
        <p14:creationId xmlns:p14="http://schemas.microsoft.com/office/powerpoint/2010/main" xmlns="" val="21611914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6666" y="659567"/>
            <a:ext cx="6761814" cy="5771213"/>
          </a:xfrm>
        </p:spPr>
        <p:txBody>
          <a:bodyPr>
            <a:noAutofit/>
          </a:bodyPr>
          <a:lstStyle/>
          <a:p>
            <a:r>
              <a:rPr lang="en-US" i="1" dirty="0" smtClean="0">
                <a:solidFill>
                  <a:srgbClr val="C00000"/>
                </a:solidFill>
                <a:latin typeface="Brush Script Std" pitchFamily="66" charset="0"/>
              </a:rPr>
              <a:t>Thank Note</a:t>
            </a:r>
            <a:r>
              <a:rPr lang="en-US" dirty="0" smtClean="0"/>
              <a:t/>
            </a:r>
            <a:br>
              <a:rPr lang="en-US" dirty="0" smtClean="0"/>
            </a:br>
            <a:r>
              <a:rPr lang="en-US" i="1" dirty="0" smtClean="0"/>
              <a:t> </a:t>
            </a:r>
            <a:r>
              <a:rPr lang="en-US" sz="2000" i="1" dirty="0" smtClean="0"/>
              <a:t/>
            </a:r>
            <a:br>
              <a:rPr lang="en-US" sz="2000" i="1" dirty="0" smtClean="0"/>
            </a:br>
            <a:r>
              <a:rPr lang="en-US" sz="2000" dirty="0" smtClean="0"/>
              <a:t>Thank You! for considering partnering with </a:t>
            </a:r>
            <a:r>
              <a:rPr lang="en-US" sz="2000" b="1" dirty="0" err="1" smtClean="0"/>
              <a:t>iSYS</a:t>
            </a:r>
            <a:r>
              <a:rPr lang="en-US" sz="2000" dirty="0" smtClean="0"/>
              <a:t> to support your organization’s training needs. </a:t>
            </a:r>
            <a:br>
              <a:rPr lang="en-US" sz="2000" dirty="0" smtClean="0"/>
            </a:br>
            <a:r>
              <a:rPr lang="en-US" sz="2000" dirty="0" smtClean="0"/>
              <a:t> </a:t>
            </a:r>
            <a:br>
              <a:rPr lang="en-US" sz="2000" dirty="0" smtClean="0"/>
            </a:br>
            <a:r>
              <a:rPr lang="en-US" sz="2000" dirty="0" smtClean="0"/>
              <a:t>I’ve developed this training course proposal to detail the training services we’ve discussed in previous conversations. </a:t>
            </a:r>
            <a:br>
              <a:rPr lang="en-US" sz="2000" dirty="0" smtClean="0"/>
            </a:br>
            <a:r>
              <a:rPr lang="en-US" sz="2000" dirty="0" smtClean="0"/>
              <a:t> </a:t>
            </a:r>
            <a:br>
              <a:rPr lang="en-US" sz="2000" dirty="0" smtClean="0"/>
            </a:br>
            <a:r>
              <a:rPr lang="en-US" sz="2000" dirty="0" smtClean="0"/>
              <a:t> </a:t>
            </a:r>
            <a:br>
              <a:rPr lang="en-US" sz="2000" dirty="0" smtClean="0"/>
            </a:br>
            <a:r>
              <a:rPr lang="en-US" sz="2000" dirty="0" smtClean="0"/>
              <a:t>If you have any questions, don’t hesitate to contact me directly.</a:t>
            </a:r>
            <a:br>
              <a:rPr lang="en-US" sz="2000" dirty="0" smtClean="0"/>
            </a:br>
            <a:endParaRPr lang="en-US" sz="2000" dirty="0"/>
          </a:p>
        </p:txBody>
      </p:sp>
      <p:pic>
        <p:nvPicPr>
          <p:cNvPr id="16386" name="Picture 2" descr="C:\Users\HP\Desktop\logo.png"/>
          <p:cNvPicPr>
            <a:picLocks noChangeAspect="1" noChangeArrowheads="1"/>
          </p:cNvPicPr>
          <p:nvPr/>
        </p:nvPicPr>
        <p:blipFill>
          <a:blip r:embed="rId2" cstate="print"/>
          <a:srcRect/>
          <a:stretch>
            <a:fillRect/>
          </a:stretch>
        </p:blipFill>
        <p:spPr bwMode="auto">
          <a:xfrm>
            <a:off x="89940" y="-119920"/>
            <a:ext cx="2990215" cy="1576065"/>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6753890" y="261256"/>
            <a:ext cx="3904105" cy="533223"/>
          </a:xfrm>
        </p:spPr>
        <p:txBody>
          <a:bodyPr>
            <a:normAutofit fontScale="90000"/>
          </a:bodyPr>
          <a:lstStyle/>
          <a:p>
            <a:r>
              <a:rPr lang="en-IN" sz="3600" dirty="0" smtClean="0"/>
              <a:t>Student Information</a:t>
            </a:r>
            <a:endParaRPr lang="en-US" sz="3600" dirty="0"/>
          </a:p>
        </p:txBody>
      </p:sp>
      <p:sp>
        <p:nvSpPr>
          <p:cNvPr id="6" name="Subtitle 5"/>
          <p:cNvSpPr>
            <a:spLocks noGrp="1"/>
          </p:cNvSpPr>
          <p:nvPr>
            <p:ph type="subTitle" idx="1"/>
          </p:nvPr>
        </p:nvSpPr>
        <p:spPr>
          <a:xfrm>
            <a:off x="5646056" y="1132114"/>
            <a:ext cx="6023429" cy="5519057"/>
          </a:xfrm>
        </p:spPr>
        <p:txBody>
          <a:bodyPr/>
          <a:lstStyle/>
          <a:p>
            <a:endParaRPr lang="en-US" dirty="0"/>
          </a:p>
        </p:txBody>
      </p:sp>
      <p:pic>
        <p:nvPicPr>
          <p:cNvPr id="1026" name="Picture 2" descr="E:\iSchool\Admin Screen\Super Admin Screen 4.jpg"/>
          <p:cNvPicPr>
            <a:picLocks noChangeAspect="1" noChangeArrowheads="1"/>
          </p:cNvPicPr>
          <p:nvPr/>
        </p:nvPicPr>
        <p:blipFill>
          <a:blip r:embed="rId2"/>
          <a:srcRect/>
          <a:stretch>
            <a:fillRect/>
          </a:stretch>
        </p:blipFill>
        <p:spPr bwMode="auto">
          <a:xfrm>
            <a:off x="-1" y="59960"/>
            <a:ext cx="5171607" cy="6633029"/>
          </a:xfrm>
          <a:prstGeom prst="rect">
            <a:avLst/>
          </a:prstGeom>
          <a:noFill/>
        </p:spPr>
      </p:pic>
    </p:spTree>
    <p:extLst>
      <p:ext uri="{BB962C8B-B14F-4D97-AF65-F5344CB8AC3E}">
        <p14:creationId xmlns:p14="http://schemas.microsoft.com/office/powerpoint/2010/main" xmlns="" val="3931055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7100341" y="419725"/>
            <a:ext cx="3407764" cy="599607"/>
          </a:xfrm>
        </p:spPr>
        <p:txBody>
          <a:bodyPr>
            <a:normAutofit/>
          </a:bodyPr>
          <a:lstStyle/>
          <a:p>
            <a:r>
              <a:rPr lang="en-IN" sz="3600" dirty="0" smtClean="0"/>
              <a:t>Fees Collection</a:t>
            </a:r>
            <a:endParaRPr lang="en-US" sz="3600" dirty="0"/>
          </a:p>
        </p:txBody>
      </p:sp>
      <p:sp>
        <p:nvSpPr>
          <p:cNvPr id="6" name="Subtitle 5"/>
          <p:cNvSpPr>
            <a:spLocks noGrp="1"/>
          </p:cNvSpPr>
          <p:nvPr>
            <p:ph type="subTitle" idx="1"/>
          </p:nvPr>
        </p:nvSpPr>
        <p:spPr>
          <a:xfrm>
            <a:off x="5901114" y="1364105"/>
            <a:ext cx="5326505" cy="4913026"/>
          </a:xfrm>
        </p:spPr>
        <p:txBody>
          <a:bodyPr/>
          <a:lstStyle/>
          <a:p>
            <a:endParaRPr lang="en-US" dirty="0"/>
          </a:p>
        </p:txBody>
      </p:sp>
      <p:pic>
        <p:nvPicPr>
          <p:cNvPr id="2050" name="Picture 2" descr="E:\iSchool\Admin Screen\Super Admin Screen 5.jpg"/>
          <p:cNvPicPr>
            <a:picLocks noChangeAspect="1" noChangeArrowheads="1"/>
          </p:cNvPicPr>
          <p:nvPr/>
        </p:nvPicPr>
        <p:blipFill>
          <a:blip r:embed="rId2"/>
          <a:srcRect/>
          <a:stretch>
            <a:fillRect/>
          </a:stretch>
        </p:blipFill>
        <p:spPr bwMode="auto">
          <a:xfrm>
            <a:off x="29980" y="59959"/>
            <a:ext cx="5015498" cy="6655633"/>
          </a:xfrm>
          <a:prstGeom prst="rect">
            <a:avLst/>
          </a:prstGeom>
          <a:noFill/>
        </p:spPr>
      </p:pic>
    </p:spTree>
    <p:extLst>
      <p:ext uri="{BB962C8B-B14F-4D97-AF65-F5344CB8AC3E}">
        <p14:creationId xmlns:p14="http://schemas.microsoft.com/office/powerpoint/2010/main" xmlns="" val="3300256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7714938" y="389744"/>
            <a:ext cx="2088629" cy="479686"/>
          </a:xfrm>
        </p:spPr>
        <p:txBody>
          <a:bodyPr>
            <a:noAutofit/>
          </a:bodyPr>
          <a:lstStyle/>
          <a:p>
            <a:r>
              <a:rPr lang="en-IN" sz="3600" dirty="0" smtClean="0"/>
              <a:t>Income</a:t>
            </a:r>
            <a:endParaRPr lang="en-US" sz="3600" dirty="0"/>
          </a:p>
        </p:txBody>
      </p:sp>
      <p:sp>
        <p:nvSpPr>
          <p:cNvPr id="6" name="Subtitle 5"/>
          <p:cNvSpPr>
            <a:spLocks noGrp="1"/>
          </p:cNvSpPr>
          <p:nvPr>
            <p:ph type="subTitle" idx="1"/>
          </p:nvPr>
        </p:nvSpPr>
        <p:spPr>
          <a:xfrm>
            <a:off x="5121640" y="1394084"/>
            <a:ext cx="6675619" cy="5216577"/>
          </a:xfrm>
        </p:spPr>
        <p:txBody>
          <a:bodyPr/>
          <a:lstStyle/>
          <a:p>
            <a:endParaRPr lang="en-US" dirty="0"/>
          </a:p>
        </p:txBody>
      </p:sp>
      <p:pic>
        <p:nvPicPr>
          <p:cNvPr id="3074" name="Picture 2" descr="E:\iSchool\Admin Screen\Super Admin Screen 6.jpg"/>
          <p:cNvPicPr>
            <a:picLocks noChangeAspect="1" noChangeArrowheads="1"/>
          </p:cNvPicPr>
          <p:nvPr/>
        </p:nvPicPr>
        <p:blipFill>
          <a:blip r:embed="rId2"/>
          <a:srcRect/>
          <a:stretch>
            <a:fillRect/>
          </a:stretch>
        </p:blipFill>
        <p:spPr bwMode="auto">
          <a:xfrm>
            <a:off x="0" y="0"/>
            <a:ext cx="4956870" cy="6535711"/>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8124669" y="359764"/>
            <a:ext cx="2413416" cy="434715"/>
          </a:xfrm>
        </p:spPr>
        <p:txBody>
          <a:bodyPr>
            <a:noAutofit/>
          </a:bodyPr>
          <a:lstStyle/>
          <a:p>
            <a:r>
              <a:rPr lang="en-IN" sz="3600" dirty="0" smtClean="0"/>
              <a:t>Expenses</a:t>
            </a:r>
            <a:endParaRPr lang="en-US" sz="3600" dirty="0"/>
          </a:p>
        </p:txBody>
      </p:sp>
      <p:sp>
        <p:nvSpPr>
          <p:cNvPr id="8" name="Subtitle 7"/>
          <p:cNvSpPr>
            <a:spLocks noGrp="1"/>
          </p:cNvSpPr>
          <p:nvPr>
            <p:ph type="subTitle" idx="1"/>
          </p:nvPr>
        </p:nvSpPr>
        <p:spPr>
          <a:xfrm>
            <a:off x="5766216" y="1289154"/>
            <a:ext cx="6425784" cy="5381468"/>
          </a:xfrm>
        </p:spPr>
        <p:txBody>
          <a:bodyPr/>
          <a:lstStyle/>
          <a:p>
            <a:endParaRPr lang="en-US" dirty="0"/>
          </a:p>
        </p:txBody>
      </p:sp>
      <p:pic>
        <p:nvPicPr>
          <p:cNvPr id="4099" name="Picture 3" descr="E:\iSchool\Admin Screen\Super Admin Screen 7.jpg"/>
          <p:cNvPicPr>
            <a:picLocks noChangeAspect="1" noChangeArrowheads="1"/>
          </p:cNvPicPr>
          <p:nvPr/>
        </p:nvPicPr>
        <p:blipFill>
          <a:blip r:embed="rId2"/>
          <a:srcRect/>
          <a:stretch>
            <a:fillRect/>
          </a:stretch>
        </p:blipFill>
        <p:spPr bwMode="auto">
          <a:xfrm>
            <a:off x="104930" y="74950"/>
            <a:ext cx="5038411" cy="6505731"/>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7525062" y="179883"/>
            <a:ext cx="2953063" cy="494674"/>
          </a:xfrm>
        </p:spPr>
        <p:txBody>
          <a:bodyPr>
            <a:noAutofit/>
          </a:bodyPr>
          <a:lstStyle/>
          <a:p>
            <a:r>
              <a:rPr lang="en-IN" sz="3600" dirty="0" smtClean="0"/>
              <a:t>Attendance</a:t>
            </a:r>
            <a:endParaRPr lang="en-US" sz="3600" dirty="0"/>
          </a:p>
        </p:txBody>
      </p:sp>
      <p:sp>
        <p:nvSpPr>
          <p:cNvPr id="6" name="Subtitle 5"/>
          <p:cNvSpPr>
            <a:spLocks noGrp="1"/>
          </p:cNvSpPr>
          <p:nvPr>
            <p:ph type="subTitle" idx="1"/>
          </p:nvPr>
        </p:nvSpPr>
        <p:spPr>
          <a:xfrm>
            <a:off x="5616315" y="1229193"/>
            <a:ext cx="6255645" cy="5246558"/>
          </a:xfrm>
        </p:spPr>
        <p:txBody>
          <a:bodyPr/>
          <a:lstStyle/>
          <a:p>
            <a:endParaRPr lang="en-US" dirty="0"/>
          </a:p>
        </p:txBody>
      </p:sp>
      <p:pic>
        <p:nvPicPr>
          <p:cNvPr id="4" name="Picture 4" descr="E:\iSchool\Admin Screen\Super Admin Screen 8.jpg"/>
          <p:cNvPicPr>
            <a:picLocks noChangeAspect="1" noChangeArrowheads="1"/>
          </p:cNvPicPr>
          <p:nvPr/>
        </p:nvPicPr>
        <p:blipFill>
          <a:blip r:embed="rId2"/>
          <a:srcRect/>
          <a:stretch>
            <a:fillRect/>
          </a:stretch>
        </p:blipFill>
        <p:spPr bwMode="auto">
          <a:xfrm>
            <a:off x="0" y="0"/>
            <a:ext cx="5245147" cy="6595672"/>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171</TotalTime>
  <Words>48</Words>
  <Application>Microsoft Office PowerPoint</Application>
  <PresentationFormat>Custom</PresentationFormat>
  <Paragraphs>29</Paragraphs>
  <Slides>40</Slides>
  <Notes>0</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Office Theme</vt:lpstr>
      <vt:lpstr>School  Management Software</vt:lpstr>
      <vt:lpstr>Slide 2</vt:lpstr>
      <vt:lpstr>Quick Links</vt:lpstr>
      <vt:lpstr>Front Office</vt:lpstr>
      <vt:lpstr>Student Information</vt:lpstr>
      <vt:lpstr>Fees Collection</vt:lpstr>
      <vt:lpstr>Income</vt:lpstr>
      <vt:lpstr>Expenses</vt:lpstr>
      <vt:lpstr>Attendance</vt:lpstr>
      <vt:lpstr>Examination</vt:lpstr>
      <vt:lpstr>Academics</vt:lpstr>
      <vt:lpstr>Human Resource</vt:lpstr>
      <vt:lpstr>Communicate</vt:lpstr>
      <vt:lpstr>Download Centre</vt:lpstr>
      <vt:lpstr>Slide 15</vt:lpstr>
      <vt:lpstr>Library</vt:lpstr>
      <vt:lpstr>Inventory</vt:lpstr>
      <vt:lpstr>Transport</vt:lpstr>
      <vt:lpstr>Hostel</vt:lpstr>
      <vt:lpstr>Certificate</vt:lpstr>
      <vt:lpstr>Front CMS</vt:lpstr>
      <vt:lpstr>Reports</vt:lpstr>
      <vt:lpstr>System Settings</vt:lpstr>
      <vt:lpstr>Student Department</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Thank Note   Thank You! for considering partnering with iSYS to support your organization’s training needs.    I’ve developed this training course proposal to detail the training services we’ve discussed in previous conversations.      If you have any questions, don’t hesitate to contact me directly.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70</cp:revision>
  <dcterms:created xsi:type="dcterms:W3CDTF">2019-04-19T12:51:39Z</dcterms:created>
  <dcterms:modified xsi:type="dcterms:W3CDTF">2019-04-20T07:33:19Z</dcterms:modified>
</cp:coreProperties>
</file>

<file path=docProps/thumbnail.jpeg>
</file>